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  <p:sldMasterId id="2147483732" r:id="rId5"/>
  </p:sldMasterIdLst>
  <p:notesMasterIdLst>
    <p:notesMasterId r:id="rId14"/>
  </p:notesMasterIdLst>
  <p:sldIdLst>
    <p:sldId id="821" r:id="rId6"/>
    <p:sldId id="878" r:id="rId7"/>
    <p:sldId id="882" r:id="rId8"/>
    <p:sldId id="879" r:id="rId9"/>
    <p:sldId id="880" r:id="rId10"/>
    <p:sldId id="881" r:id="rId11"/>
    <p:sldId id="883" r:id="rId12"/>
    <p:sldId id="8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96"/>
    <a:srgbClr val="F7CCAC"/>
    <a:srgbClr val="919CA6"/>
    <a:srgbClr val="823C0C"/>
    <a:srgbClr val="52575B"/>
    <a:srgbClr val="CE4B31"/>
    <a:srgbClr val="CE451D"/>
    <a:srgbClr val="642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372" autoAdjust="0"/>
  </p:normalViewPr>
  <p:slideViewPr>
    <p:cSldViewPr snapToGrid="0">
      <p:cViewPr varScale="1">
        <p:scale>
          <a:sx n="65" d="100"/>
          <a:sy n="65" d="100"/>
        </p:scale>
        <p:origin x="15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F9472-F57E-2742-876B-6B46D40E53C9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85EF-74B3-C648-B521-A8AF97889B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7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85539C4-459C-441C-B5E8-5DED5FD5DF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B089259-88AA-4E39-A1EC-47D14AAF0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0350099-5F61-4AB2-A18C-22CD4F08FD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6BC511-DBB0-4CB5-A6BB-702B875CB57B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D85EF-74B3-C648-B521-A8AF97889B1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17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D85EF-74B3-C648-B521-A8AF97889B1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80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D85EF-74B3-C648-B521-A8AF97889B1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36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D85EF-74B3-C648-B521-A8AF97889B1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6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7BB8-D7DA-9CA9-8021-A78C4B4B7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A21A2-DAE1-A505-92BF-9CEE32820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6A6A4-2126-B3F5-5236-14600800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84EB-C1E9-4A61-9FEE-164D0A4A5A85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95CB-BC85-F0B1-28CF-2972E55C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3466D-E606-8466-439C-4738D8BC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77C3-4B33-459D-88FC-6A2ED71B44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1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21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6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287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287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195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347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364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94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74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911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900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233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23E9A-F204-464E-8B6D-DD21BAB60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96250-AB77-A44C-9294-FF962AA98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E84A9C6-8214-4A46-A138-0859372AC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EF08-F95E-4247-A3D0-5B39E39FC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4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69B4E9-2736-495B-A8C9-5B96107F7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Leadership Update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DD3055-1DCD-4C20-9071-2F811FA9D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July 2015</a:t>
            </a:r>
          </a:p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06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 with low confidence">
            <a:extLst>
              <a:ext uri="{FF2B5EF4-FFF2-40B4-BE49-F238E27FC236}">
                <a16:creationId xmlns:a16="http://schemas.microsoft.com/office/drawing/2014/main" id="{6D376F20-9BE9-BA30-064F-15E076613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18B7046A-FB96-4397-B749-75D30CDC99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4730" y="4127932"/>
            <a:ext cx="6651522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6600" b="1" dirty="0"/>
              <a:t>Event Title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033BCD4-EEF8-4252-BD32-741B116CD2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203291" y="5730693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dirty="0"/>
              <a:t>Sub Headline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253CD-2DCB-AF45-198F-4F71602F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9064-5697-36DD-C02E-EEB2D5722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 </a:t>
            </a:r>
            <a:r>
              <a:rPr lang="en-US" b="1" dirty="0"/>
              <a:t>mission </a:t>
            </a:r>
            <a:r>
              <a:rPr lang="en-US" dirty="0"/>
              <a:t>is to enhance the quality of life for those facing serious illness and loss by surrounding them with love and embracing them with the best in physical, emotional and spiritual care.</a:t>
            </a:r>
          </a:p>
          <a:p>
            <a:r>
              <a:rPr lang="en-US" dirty="0"/>
              <a:t>Our </a:t>
            </a:r>
            <a:r>
              <a:rPr lang="en-US" b="1" dirty="0"/>
              <a:t>vision </a:t>
            </a:r>
            <a:r>
              <a:rPr lang="en-US" dirty="0"/>
              <a:t>is to be the leader in hospice and palliative care through education, innovation and transformation of the patient, family and community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8798-8CED-4F7F-D1CA-34AAD8840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7C07-9AB8-9022-E670-D7D8B97D5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9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E398-C42E-3036-2923-4679ABC5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Family of Care</a:t>
            </a:r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AAF14D6-3328-AC23-5370-6CB54401F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1914B72F-8B3F-ACA9-B79D-14AFD510E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232" y="1269377"/>
            <a:ext cx="9581535" cy="43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3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E398-C42E-3036-2923-4679ABC5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Family of Care</a:t>
            </a:r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AAF14D6-3328-AC23-5370-6CB54401F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14B72F-8B3F-ACA9-B79D-14AFD510EA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21308" y="502461"/>
            <a:ext cx="9949384" cy="531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2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E398-C42E-3036-2923-4679ABC5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Family of Care</a:t>
            </a:r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AAF14D6-3328-AC23-5370-6CB54401F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14B72F-8B3F-ACA9-B79D-14AFD510EA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21308" y="502461"/>
            <a:ext cx="9949384" cy="531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3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E398-C42E-3036-2923-4679ABC5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Family of Care</a:t>
            </a:r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AAF14D6-3328-AC23-5370-6CB54401F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14B72F-8B3F-ACA9-B79D-14AFD510EA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21308" y="502461"/>
            <a:ext cx="9949383" cy="531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E398-C42E-3036-2923-4679ABC5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Family of Care</a:t>
            </a:r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AAF14D6-3328-AC23-5370-6CB54401F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14B72F-8B3F-ACA9-B79D-14AFD510EA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21308" y="502461"/>
            <a:ext cx="9949383" cy="531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0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45494F"/>
      </a:dk1>
      <a:lt1>
        <a:srgbClr val="FFFFFF"/>
      </a:lt1>
      <a:dk2>
        <a:srgbClr val="EC7C30"/>
      </a:dk2>
      <a:lt2>
        <a:srgbClr val="E7E6E6"/>
      </a:lt2>
      <a:accent1>
        <a:srgbClr val="EC7C30"/>
      </a:accent1>
      <a:accent2>
        <a:srgbClr val="45494F"/>
      </a:accent2>
      <a:accent3>
        <a:srgbClr val="FFB52B"/>
      </a:accent3>
      <a:accent4>
        <a:srgbClr val="80C8D9"/>
      </a:accent4>
      <a:accent5>
        <a:srgbClr val="45494F"/>
      </a:accent5>
      <a:accent6>
        <a:srgbClr val="919CA6"/>
      </a:accent6>
      <a:hlink>
        <a:srgbClr val="80C8D9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G PPT Master_2021" id="{6C323BFD-4990-FD4D-8B57-67C01A01B89D}" vid="{A138210A-07F7-5D47-82B6-D7F556FEC20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EC419556FD24AB1F5F2FAC9550BD3" ma:contentTypeVersion="" ma:contentTypeDescription="Create a new document." ma:contentTypeScope="" ma:versionID="65e118cafa625bf16b089cb39ff8a946">
  <xsd:schema xmlns:xsd="http://www.w3.org/2001/XMLSchema" xmlns:xs="http://www.w3.org/2001/XMLSchema" xmlns:p="http://schemas.microsoft.com/office/2006/metadata/properties" xmlns:ns2="67255763-9bb2-4995-81bf-c130d6ab2f1f" xmlns:ns3="491a4d42-7a40-47fb-bc0f-09436f286917" targetNamespace="http://schemas.microsoft.com/office/2006/metadata/properties" ma:root="true" ma:fieldsID="e08ed9c48469bebaff6b8fe1586de73a" ns2:_="" ns3:_="">
    <xsd:import namespace="67255763-9bb2-4995-81bf-c130d6ab2f1f"/>
    <xsd:import namespace="491a4d42-7a40-47fb-bc0f-09436f2869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55763-9bb2-4995-81bf-c130d6ab2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5c76a64-671c-4817-8916-adccc45e8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a4d42-7a40-47fb-bc0f-09436f28691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b767216-7ae5-474b-a441-feba43bac31f}" ma:internalName="TaxCatchAll" ma:showField="CatchAllData" ma:web="491a4d42-7a40-47fb-bc0f-09436f2869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1a4d42-7a40-47fb-bc0f-09436f286917" xsi:nil="true"/>
    <lcf76f155ced4ddcb4097134ff3c332f xmlns="67255763-9bb2-4995-81bf-c130d6ab2f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083D5A-1CD1-487D-AF81-80F712AD497C}">
  <ds:schemaRefs>
    <ds:schemaRef ds:uri="491a4d42-7a40-47fb-bc0f-09436f286917"/>
    <ds:schemaRef ds:uri="67255763-9bb2-4995-81bf-c130d6ab2f1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BC53DB9-80F6-4D37-9A16-CD533A402CD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491a4d42-7a40-47fb-bc0f-09436f286917"/>
    <ds:schemaRef ds:uri="http://schemas.microsoft.com/office/2006/metadata/properties"/>
    <ds:schemaRef ds:uri="http://www.w3.org/XML/1998/namespace"/>
    <ds:schemaRef ds:uri="67255763-9bb2-4995-81bf-c130d6ab2f1f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DEF3787-9CAA-49D0-97C2-857452449D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5997</TotalTime>
  <Words>94</Words>
  <Application>Microsoft Office PowerPoint</Application>
  <PresentationFormat>Widescreen</PresentationFormat>
  <Paragraphs>15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Office Theme</vt:lpstr>
      <vt:lpstr>Default Design</vt:lpstr>
      <vt:lpstr>Event Title</vt:lpstr>
      <vt:lpstr>Where we are</vt:lpstr>
      <vt:lpstr>PowerPoint Presentation</vt:lpstr>
      <vt:lpstr>Our Family of Care</vt:lpstr>
      <vt:lpstr>Our Family of Care</vt:lpstr>
      <vt:lpstr>Our Family of Care</vt:lpstr>
      <vt:lpstr>Our Family of Care</vt:lpstr>
      <vt:lpstr>Our Family of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Hefflinger</dc:creator>
  <cp:lastModifiedBy>Edwards, David</cp:lastModifiedBy>
  <cp:revision>106</cp:revision>
  <dcterms:created xsi:type="dcterms:W3CDTF">2021-12-07T00:20:21Z</dcterms:created>
  <dcterms:modified xsi:type="dcterms:W3CDTF">2023-02-23T17:19:57Z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0x010100A93EC419556FD24AB1F5F2FAC9550BD3</vt:lpwstr>
  </property>
  <property fmtid="{D5CDD505-2E9C-101B-9397-08002B2CF9AE}" pid="3" name="MediaServiceImageTags">
    <vt:lpwstr/>
  </property>
</Properties>
</file>